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8"/>
  </p:notesMasterIdLst>
  <p:sldIdLst>
    <p:sldId id="265" r:id="rId2"/>
    <p:sldId id="268" r:id="rId3"/>
    <p:sldId id="275" r:id="rId4"/>
    <p:sldId id="281" r:id="rId5"/>
    <p:sldId id="282" r:id="rId6"/>
    <p:sldId id="283" r:id="rId7"/>
    <p:sldId id="284" r:id="rId8"/>
    <p:sldId id="276" r:id="rId9"/>
    <p:sldId id="277" r:id="rId10"/>
    <p:sldId id="278" r:id="rId11"/>
    <p:sldId id="279" r:id="rId12"/>
    <p:sldId id="280" r:id="rId13"/>
    <p:sldId id="285" r:id="rId14"/>
    <p:sldId id="286" r:id="rId15"/>
    <p:sldId id="287" r:id="rId16"/>
    <p:sldId id="288" r:id="rId17"/>
    <p:sldId id="289" r:id="rId18"/>
    <p:sldId id="290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292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Block A" id="{879CC69B-8823-466A-992F-B17DD3A78543}">
          <p14:sldIdLst>
            <p14:sldId id="268"/>
            <p14:sldId id="275"/>
            <p14:sldId id="281"/>
            <p14:sldId id="282"/>
            <p14:sldId id="283"/>
            <p14:sldId id="284"/>
            <p14:sldId id="276"/>
            <p14:sldId id="277"/>
            <p14:sldId id="278"/>
            <p14:sldId id="279"/>
            <p14:sldId id="280"/>
            <p14:sldId id="285"/>
            <p14:sldId id="286"/>
            <p14:sldId id="287"/>
            <p14:sldId id="288"/>
            <p14:sldId id="289"/>
          </p14:sldIdLst>
        </p14:section>
        <p14:section name="Block B" id="{E20C2601-0930-4C26-A54C-C4841F95D213}">
          <p14:sldIdLst>
            <p14:sldId id="29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2"/>
            <p14:sldId id="306"/>
          </p14:sldIdLst>
        </p14:section>
        <p14:section name="Block C" id="{0ABC9940-1E54-43F9-8E51-E36740D71B7D}">
          <p14:sldIdLst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Block D" id="{6A228622-2264-4EA9-B70B-F2372BAEB9C1}">
          <p14:sldIdLst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45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622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audio" Target="../media/audio1.wav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audio" Target="../media/audio1.wa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audio" Target="../media/audio1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4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7.png"/><Relationship Id="rId4" Type="http://schemas.openxmlformats.org/officeDocument/2006/relationships/audio" Target="../media/audio1.wav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audio" Target="../media/audio1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audio" Target="../media/audio1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8.png"/><Relationship Id="rId4" Type="http://schemas.openxmlformats.org/officeDocument/2006/relationships/audio" Target="../media/audio1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audio" Target="../media/audio1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audio" Target="../media/audio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audio" Target="../media/audio1.wav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2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72.png"/><Relationship Id="rId4" Type="http://schemas.openxmlformats.org/officeDocument/2006/relationships/audio" Target="../media/audio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1.png"/><Relationship Id="rId4" Type="http://schemas.openxmlformats.org/officeDocument/2006/relationships/audio" Target="../media/audio1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audio" Target="../media/audio1.wav"/><Relationship Id="rId4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audio" Target="../media/audio1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5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audio" Target="../media/audio1.wav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audio" Target="../media/audio1.wav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6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91.png"/><Relationship Id="rId4" Type="http://schemas.openxmlformats.org/officeDocument/2006/relationships/audio" Target="../media/audio1.wav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6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97.png"/><Relationship Id="rId4" Type="http://schemas.openxmlformats.org/officeDocument/2006/relationships/audio" Target="../media/audio1.wav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audio" Target="../media/audio1.wav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2.png"/><Relationship Id="rId4" Type="http://schemas.openxmlformats.org/officeDocument/2006/relationships/audio" Target="../media/audio1.wav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audio" Target="../media/audio1.wav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audio" Target="../media/audio1.wav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audio" Target="../media/audio1.wav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1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audio" Target="../media/audio1.wav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audio" Target="../media/audio1.wav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7" Type="http://schemas.openxmlformats.org/officeDocument/2006/relationships/image" Target="../media/image7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119.png"/><Relationship Id="rId4" Type="http://schemas.openxmlformats.org/officeDocument/2006/relationships/audio" Target="../media/audio1.wav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1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65.png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audio" Target="../media/audio1.wav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9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5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69.png"/><Relationship Id="rId4" Type="http://schemas.openxmlformats.org/officeDocument/2006/relationships/audio" Target="../media/audio1.wav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9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125.png"/><Relationship Id="rId4" Type="http://schemas.openxmlformats.org/officeDocument/2006/relationships/audio" Target="../media/audio1.wav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1.png"/><Relationship Id="rId4" Type="http://schemas.openxmlformats.org/officeDocument/2006/relationships/audio" Target="../media/audio1.wav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0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27.png"/><Relationship Id="rId4" Type="http://schemas.openxmlformats.org/officeDocument/2006/relationships/audio" Target="../media/audio1.wav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0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29.png"/><Relationship Id="rId4" Type="http://schemas.openxmlformats.org/officeDocument/2006/relationships/audio" Target="../media/audio1.wav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5.png"/><Relationship Id="rId4" Type="http://schemas.openxmlformats.org/officeDocument/2006/relationships/audio" Target="../media/audio1.wav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13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73.png"/><Relationship Id="rId4" Type="http://schemas.openxmlformats.org/officeDocument/2006/relationships/audio" Target="../media/audio1.wav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7" Type="http://schemas.openxmlformats.org/officeDocument/2006/relationships/image" Target="../media/image7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audio" Target="../media/audio1.wav"/><Relationship Id="rId4" Type="http://schemas.openxmlformats.org/officeDocument/2006/relationships/image" Target="../media/image1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3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31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89.png"/><Relationship Id="rId4" Type="http://schemas.openxmlformats.org/officeDocument/2006/relationships/audio" Target="../media/audio1.wav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8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00.png"/><Relationship Id="rId4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1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94.png"/><Relationship Id="rId4" Type="http://schemas.openxmlformats.org/officeDocument/2006/relationships/audio" Target="../media/audio1.wav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8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audio" Target="../media/audio1.wav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55.png"/><Relationship Id="rId4" Type="http://schemas.openxmlformats.org/officeDocument/2006/relationships/audio" Target="../media/audio1.wav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26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audio" Target="../media/audio1.wa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2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34.png"/><Relationship Id="rId4" Type="http://schemas.openxmlformats.org/officeDocument/2006/relationships/audio" Target="../media/audio1.wav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3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1.wa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audio" Target="../media/audio1.wav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7" Type="http://schemas.openxmlformats.org/officeDocument/2006/relationships/image" Target="../media/image14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11.png"/><Relationship Id="rId4" Type="http://schemas.openxmlformats.org/officeDocument/2006/relationships/audio" Target="../media/audio1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audio" Target="../media/audio1.wav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5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50.png"/><Relationship Id="rId4" Type="http://schemas.openxmlformats.org/officeDocument/2006/relationships/audio" Target="../media/audio1.wa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4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47.png"/><Relationship Id="rId4" Type="http://schemas.openxmlformats.org/officeDocument/2006/relationships/audio" Target="../media/audio1.wav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57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79.png"/><Relationship Id="rId4" Type="http://schemas.openxmlformats.org/officeDocument/2006/relationships/audio" Target="../media/audio1.wav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3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audio" Target="../media/audio1.wav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9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48.png"/><Relationship Id="rId4" Type="http://schemas.openxmlformats.org/officeDocument/2006/relationships/audio" Target="../media/audio1.wav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9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156.png"/><Relationship Id="rId4" Type="http://schemas.openxmlformats.org/officeDocument/2006/relationships/audio" Target="../media/audio1.wav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audio" Target="../media/audio1.wav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38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A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 C D</a:t>
            </a:r>
          </a:p>
          <a:p>
            <a:r>
              <a:rPr lang="en-US" dirty="0"/>
              <a:t>s  f  s  f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</TotalTime>
  <Words>76</Words>
  <Application>Microsoft Office PowerPoint</Application>
  <PresentationFormat>Widescreen</PresentationFormat>
  <Paragraphs>69</Paragraphs>
  <Slides>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37</cp:revision>
  <dcterms:created xsi:type="dcterms:W3CDTF">2019-04-07T03:25:08Z</dcterms:created>
  <dcterms:modified xsi:type="dcterms:W3CDTF">2019-04-11T06:09:46Z</dcterms:modified>
</cp:coreProperties>
</file>